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C3F"/>
    <a:srgbClr val="DFE5CA"/>
    <a:srgbClr val="A2B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6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BB0D6-6D06-4BD3-AB31-E8869D874B02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DED2-DCCF-4B97-AD20-2724CDB6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68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409EA-C7DB-44FA-89E8-1410E2A9549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91F2-10CE-41A6-AD49-30D4CB69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9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603346" cy="1828800"/>
          </a:xfrm>
        </p:spPr>
        <p:txBody>
          <a:bodyPr anchor="b"/>
          <a:lstStyle>
            <a:lvl1pPr algn="r">
              <a:lnSpc>
                <a:spcPct val="100000"/>
              </a:lnSpc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9892" y="1981083"/>
            <a:ext cx="4417453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057327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427"/>
            <a:ext cx="2628900" cy="55845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427"/>
            <a:ext cx="7734300" cy="55845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3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3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026650" cy="2862262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0266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4632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086" y="1825625"/>
            <a:ext cx="484632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65760"/>
            <a:ext cx="10515600" cy="1325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55057"/>
            <a:ext cx="4846320" cy="5965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418735"/>
            <a:ext cx="4846320" cy="37534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1247" y="1755057"/>
            <a:ext cx="4846320" cy="5965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1247" y="2418735"/>
            <a:ext cx="4846320" cy="37534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1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1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2182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83834"/>
            <a:ext cx="5675312" cy="44002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00761"/>
            <a:ext cx="3932237" cy="27833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5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946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1594624"/>
            <a:ext cx="5675312" cy="45006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23062"/>
            <a:ext cx="3932237" cy="26762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3492" y="6498019"/>
            <a:ext cx="2891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3B2A8E-2924-46CB-8A3D-E6C838C23300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4980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8019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42CFBD-2225-44FB-8E2E-7BC9B9D5C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186" y="-180304"/>
            <a:ext cx="9603346" cy="18288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Bodoni MT" panose="02070603080606020203" pitchFamily="18" charset="0"/>
              </a:rPr>
              <a:t>Atrin</a:t>
            </a:r>
            <a:r>
              <a:rPr lang="en-US" sz="5400" dirty="0" smtClean="0">
                <a:latin typeface="Bodoni MT" panose="02070603080606020203" pitchFamily="18" charset="0"/>
              </a:rPr>
              <a:t> </a:t>
            </a:r>
            <a:r>
              <a:rPr lang="en-US" sz="5400" dirty="0" err="1" smtClean="0">
                <a:latin typeface="Bodoni MT" panose="02070603080606020203" pitchFamily="18" charset="0"/>
              </a:rPr>
              <a:t>Aghamohammad</a:t>
            </a:r>
            <a:r>
              <a:rPr lang="en-US" sz="5400" dirty="0" smtClean="0">
                <a:latin typeface="Bodoni MT" panose="02070603080606020203" pitchFamily="18" charset="0"/>
              </a:rPr>
              <a:t> 703</a:t>
            </a:r>
            <a:endParaRPr lang="en-US" sz="5400" dirty="0">
              <a:latin typeface="Bodoni MT" panose="02070603080606020203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225048" y="3007553"/>
            <a:ext cx="3442737" cy="27252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rgbClr val="444C3F"/>
                </a:solidFill>
                <a:latin typeface="Bodoni MT" panose="02070603080606020203" pitchFamily="18" charset="0"/>
              </a:rPr>
              <a:t>The memory of my</a:t>
            </a:r>
            <a:r>
              <a:rPr lang="en-US" altLang="en-US" sz="2000" u="sng" dirty="0" smtClean="0">
                <a:solidFill>
                  <a:srgbClr val="444C3F"/>
                </a:solidFill>
                <a:latin typeface="Bodoni MT" panose="02070603080606020203" pitchFamily="18" charset="0"/>
              </a:rPr>
              <a:t> best </a:t>
            </a:r>
            <a:r>
              <a:rPr lang="en-US" altLang="en-US" sz="2000" dirty="0" err="1" smtClean="0">
                <a:solidFill>
                  <a:srgbClr val="444C3F"/>
                </a:solidFill>
                <a:latin typeface="Bodoni MT" panose="02070603080606020203" pitchFamily="18" charset="0"/>
              </a:rPr>
              <a:t>nowruz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44C3F"/>
              </a:solidFill>
              <a:effectLst/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My best </a:t>
            </a: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nowruz</a:t>
            </a:r>
            <a:endParaRPr lang="en-US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915777"/>
            <a:ext cx="9889901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>
                <a:latin typeface="Bradley Hand ITC" panose="03070402050302030203" pitchFamily="66" charset="0"/>
              </a:rPr>
              <a:t>My best </a:t>
            </a:r>
            <a:r>
              <a:rPr lang="en-US" b="1" dirty="0" err="1">
                <a:latin typeface="Bradley Hand ITC" panose="03070402050302030203" pitchFamily="66" charset="0"/>
              </a:rPr>
              <a:t>Nowruz</a:t>
            </a:r>
            <a:r>
              <a:rPr lang="en-US" b="1" dirty="0">
                <a:latin typeface="Bradley Hand ITC" panose="03070402050302030203" pitchFamily="66" charset="0"/>
              </a:rPr>
              <a:t> was two years ago, i.e. 1400.</a:t>
            </a:r>
          </a:p>
          <a:p>
            <a:pPr marL="0" lvl="0" indent="0">
              <a:buNone/>
            </a:pPr>
            <a:r>
              <a:rPr lang="en-US" b="1" dirty="0">
                <a:latin typeface="Bradley Hand ITC" panose="03070402050302030203" pitchFamily="66" charset="0"/>
              </a:rPr>
              <a:t>It is true that at that time, Covid-19 was very widespread and we could not do much sightseeing, but in order to have fun, my father bought us tickets to Dubai, and since I had never traveled there, it was much more than that. I </a:t>
            </a:r>
            <a:r>
              <a:rPr lang="en-US" b="1" dirty="0" smtClean="0">
                <a:latin typeface="Bradley Hand ITC" panose="03070402050302030203" pitchFamily="66" charset="0"/>
              </a:rPr>
              <a:t>was happy :D</a:t>
            </a:r>
          </a:p>
          <a:p>
            <a:pPr marL="0" lvl="0" indent="0">
              <a:buNone/>
            </a:pPr>
            <a:r>
              <a:rPr lang="en-US" b="1" dirty="0">
                <a:latin typeface="Bradley Hand ITC" panose="03070402050302030203" pitchFamily="66" charset="0"/>
              </a:rPr>
              <a:t>After rejoicing about the trip ahead, it was 1:07pm when the year was delivered and we all congratulated each other on </a:t>
            </a:r>
            <a:r>
              <a:rPr lang="en-US" b="1" dirty="0" err="1">
                <a:latin typeface="Bradley Hand ITC" panose="03070402050302030203" pitchFamily="66" charset="0"/>
              </a:rPr>
              <a:t>Eid</a:t>
            </a:r>
            <a:r>
              <a:rPr lang="en-US" b="1" dirty="0">
                <a:latin typeface="Bradley Hand ITC" panose="03070402050302030203" pitchFamily="66" charset="0"/>
              </a:rPr>
              <a:t>. Two days later, we had to leave Iran for Dubai at 4 in the morning. I was very excited. We got in the car and headed to the airport. When we arrived, we went to the ticket gate and waited for the plane to land.</a:t>
            </a:r>
            <a:endParaRPr lang="en-US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0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My best </a:t>
            </a:r>
            <a:r>
              <a:rPr lang="en-US" b="1" u="sng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nowruz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Bradley Hand ITC" panose="03070402050302030203" pitchFamily="66" charset="0"/>
              </a:rPr>
              <a:t>The plane </a:t>
            </a:r>
            <a:r>
              <a:rPr lang="en-US" b="1" dirty="0">
                <a:latin typeface="Bradley Hand ITC" panose="03070402050302030203" pitchFamily="66" charset="0"/>
              </a:rPr>
              <a:t>landed on the ground and we moved towards it and sat on the designated seat</a:t>
            </a:r>
          </a:p>
          <a:p>
            <a:r>
              <a:rPr lang="en-US" b="1" dirty="0">
                <a:latin typeface="Bradley Hand ITC" panose="03070402050302030203" pitchFamily="66" charset="0"/>
              </a:rPr>
              <a:t>My seat was by the window and I decided to listen to my favorite songs until we reached our destination so I took out my phone and went to Spotify to play my playlist and after doing that I closed my eyes. About a few hours later, we arrived in Dubai and I was very excited. After boarding the Iran-Dubai plane, we got off the plane and went to the hotel using taxis that were special for the airport. We went to </a:t>
            </a:r>
            <a:r>
              <a:rPr lang="en-US" b="1" dirty="0" err="1">
                <a:latin typeface="Bradley Hand ITC" panose="03070402050302030203" pitchFamily="66" charset="0"/>
              </a:rPr>
              <a:t>Burj</a:t>
            </a:r>
            <a:r>
              <a:rPr lang="en-US" b="1" dirty="0">
                <a:latin typeface="Bradley Hand ITC" panose="03070402050302030203" pitchFamily="66" charset="0"/>
              </a:rPr>
              <a:t> </a:t>
            </a:r>
            <a:r>
              <a:rPr lang="en-US" b="1" dirty="0" err="1">
                <a:latin typeface="Bradley Hand ITC" panose="03070402050302030203" pitchFamily="66" charset="0"/>
              </a:rPr>
              <a:t>Khalifa</a:t>
            </a:r>
            <a:r>
              <a:rPr lang="en-US" b="1" dirty="0">
                <a:latin typeface="Bradley Hand ITC" panose="03070402050302030203" pitchFamily="66" charset="0"/>
              </a:rPr>
              <a:t> to visit some of the famous places in </a:t>
            </a:r>
            <a:r>
              <a:rPr lang="en-US" b="1" dirty="0" smtClean="0">
                <a:latin typeface="Bradley Hand ITC" panose="03070402050302030203" pitchFamily="66" charset="0"/>
              </a:rPr>
              <a:t>Dubai</a:t>
            </a:r>
            <a:endParaRPr lang="en-US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9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My best </a:t>
            </a:r>
            <a:r>
              <a:rPr lang="en-US" b="1" u="sng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nowruz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We visited there for a while and then it was getting dark and it was time to have dinner. I always knew that somewhere in Dubai there is a place that is a suspended restaurant and I really wanted to try it, so I informed my parents about this and they also decided to go there. We spent the night there and had a great time. We stayed in Dubai for a few days and then we returned to Iran and spent the rest of the </a:t>
            </a:r>
            <a:r>
              <a:rPr lang="en-US" b="1" dirty="0" err="1">
                <a:latin typeface="Bradley Hand ITC" panose="03070402050302030203" pitchFamily="66" charset="0"/>
              </a:rPr>
              <a:t>Eid</a:t>
            </a:r>
            <a:r>
              <a:rPr lang="en-US" b="1" dirty="0">
                <a:latin typeface="Bradley Hand ITC" panose="03070402050302030203" pitchFamily="66" charset="0"/>
              </a:rPr>
              <a:t> well and I decided to name that </a:t>
            </a:r>
            <a:r>
              <a:rPr lang="en-US" b="1" dirty="0" err="1">
                <a:latin typeface="Bradley Hand ITC" panose="03070402050302030203" pitchFamily="66" charset="0"/>
              </a:rPr>
              <a:t>Eid</a:t>
            </a:r>
            <a:r>
              <a:rPr lang="en-US" b="1" dirty="0">
                <a:latin typeface="Bradley Hand ITC" panose="03070402050302030203" pitchFamily="66" charset="0"/>
              </a:rPr>
              <a:t> as my best </a:t>
            </a:r>
            <a:r>
              <a:rPr lang="en-US" b="1" dirty="0" err="1">
                <a:latin typeface="Bradley Hand ITC" panose="03070402050302030203" pitchFamily="66" charset="0"/>
              </a:rPr>
              <a:t>Nowruz</a:t>
            </a:r>
            <a:r>
              <a:rPr lang="en-US" b="1" dirty="0">
                <a:latin typeface="Bradley Hand ITC" panose="03070402050302030203" pitchFamily="66" charset="0"/>
              </a:rPr>
              <a:t>.</a:t>
            </a:r>
          </a:p>
          <a:p>
            <a:r>
              <a:rPr lang="en-US" b="1" dirty="0">
                <a:latin typeface="Bradley Hand ITC" panose="03070402050302030203" pitchFamily="66" charset="0"/>
              </a:rPr>
              <a:t>I hope you liked it</a:t>
            </a:r>
          </a:p>
          <a:p>
            <a:r>
              <a:rPr lang="en-US" b="1" dirty="0">
                <a:latin typeface="Bradley Hand ITC" panose="03070402050302030203" pitchFamily="66" charset="0"/>
              </a:rPr>
              <a:t>Thank you for being with me until the end of this memory.</a:t>
            </a:r>
          </a:p>
          <a:p>
            <a:r>
              <a:rPr lang="en-US" b="1" dirty="0">
                <a:latin typeface="Bradley Hand ITC" panose="03070402050302030203" pitchFamily="66" charset="0"/>
              </a:rPr>
              <a:t>Goodbye^.^</a:t>
            </a:r>
          </a:p>
        </p:txBody>
      </p:sp>
    </p:spTree>
    <p:extLst>
      <p:ext uri="{BB962C8B-B14F-4D97-AF65-F5344CB8AC3E}">
        <p14:creationId xmlns:p14="http://schemas.microsoft.com/office/powerpoint/2010/main" val="20659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ons in Sage Design Templat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asons in sage design slides.potx" id="{20B2578C-A058-49A0-BF74-1D8EE2CBF7F1}" vid="{6013AC06-0964-4A95-8D65-BA949AA843E2}"/>
    </a:ext>
  </a:extLst>
</a:theme>
</file>

<file path=ppt/theme/theme2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Seasons in sage design slides</Template>
  <TotalTime>103</TotalTime>
  <Words>399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Bodoni MT</vt:lpstr>
      <vt:lpstr>Bradley Hand ITC</vt:lpstr>
      <vt:lpstr>Calibri</vt:lpstr>
      <vt:lpstr>Wingdings</vt:lpstr>
      <vt:lpstr>Seasons in Sage Design Template</vt:lpstr>
      <vt:lpstr>Atrin Aghamohammad 703</vt:lpstr>
      <vt:lpstr>My best nowruz</vt:lpstr>
      <vt:lpstr>My best nowruz</vt:lpstr>
      <vt:lpstr>My best nowruz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Atrin Aghamohammad 703</dc:title>
  <dc:creator>Microsoft account</dc:creator>
  <cp:lastModifiedBy>Microsoft account</cp:lastModifiedBy>
  <cp:revision>7</cp:revision>
  <dcterms:created xsi:type="dcterms:W3CDTF">2023-03-20T09:14:00Z</dcterms:created>
  <dcterms:modified xsi:type="dcterms:W3CDTF">2023-03-20T10:57:28Z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74067000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